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DOCE ESPERANÇA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DOCE ESPERANÇA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Doce esperança </a:t>
            </a:r>
          </a:p>
          <a:p>
            <a:r>
              <a:rPr lang="pt-BR" dirty="0"/>
              <a:t>alegra o meu viver,</a:t>
            </a:r>
          </a:p>
          <a:p>
            <a:r>
              <a:rPr lang="pt-BR" dirty="0"/>
              <a:t>Pois nova vida em </a:t>
            </a:r>
          </a:p>
          <a:p>
            <a:r>
              <a:rPr lang="pt-BR" dirty="0"/>
              <a:t>Cristo eu hei de ter.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DOCE ESPERANÇA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Fui perdoado, agora livre sou;</a:t>
            </a:r>
          </a:p>
          <a:p>
            <a:r>
              <a:rPr lang="pt-BR" dirty="0"/>
              <a:t>Maravilhoso amor me resgatou.</a:t>
            </a:r>
          </a:p>
          <a:p>
            <a:r>
              <a:rPr lang="pt-BR" dirty="0"/>
              <a:t>Eu viverei distante do pecado;</a:t>
            </a:r>
          </a:p>
          <a:p>
            <a:r>
              <a:rPr lang="pt-BR" dirty="0"/>
              <a:t>Glórias ao nosso </a:t>
            </a:r>
          </a:p>
          <a:p>
            <a:r>
              <a:rPr lang="pt-BR" dirty="0"/>
              <a:t>grande Salvador!</a:t>
            </a:r>
          </a:p>
        </p:txBody>
      </p:sp>
    </p:spTree>
    <p:extLst>
      <p:ext uri="{BB962C8B-B14F-4D97-AF65-F5344CB8AC3E}">
        <p14:creationId xmlns:p14="http://schemas.microsoft.com/office/powerpoint/2010/main" val="1220098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DOCE ESPERANÇA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Tão grande amor </a:t>
            </a:r>
          </a:p>
          <a:p>
            <a:r>
              <a:rPr lang="pt-BR" dirty="0"/>
              <a:t>mudou todo o meu ser.</a:t>
            </a:r>
          </a:p>
          <a:p>
            <a:r>
              <a:rPr lang="pt-BR" dirty="0"/>
              <a:t>À Lei de Deus eu quero obedecer.</a:t>
            </a:r>
          </a:p>
        </p:txBody>
      </p:sp>
    </p:spTree>
    <p:extLst>
      <p:ext uri="{BB962C8B-B14F-4D97-AF65-F5344CB8AC3E}">
        <p14:creationId xmlns:p14="http://schemas.microsoft.com/office/powerpoint/2010/main" val="3405331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DOCE ESPERANÇA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viverei com </a:t>
            </a:r>
          </a:p>
          <a:p>
            <a:r>
              <a:rPr lang="pt-BR" dirty="0"/>
              <a:t>terna compaixão;</a:t>
            </a:r>
          </a:p>
          <a:p>
            <a:r>
              <a:rPr lang="pt-BR" dirty="0"/>
              <a:t>Perdoarei também </a:t>
            </a:r>
          </a:p>
          <a:p>
            <a:r>
              <a:rPr lang="pt-BR" dirty="0"/>
              <a:t>o meu irmão.</a:t>
            </a:r>
          </a:p>
        </p:txBody>
      </p:sp>
    </p:spTree>
    <p:extLst>
      <p:ext uri="{BB962C8B-B14F-4D97-AF65-F5344CB8AC3E}">
        <p14:creationId xmlns:p14="http://schemas.microsoft.com/office/powerpoint/2010/main" val="3977626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DOCE ESPERANÇA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amor de Deus eu </a:t>
            </a:r>
          </a:p>
          <a:p>
            <a:r>
              <a:rPr lang="pt-BR" dirty="0"/>
              <a:t>vou compartilhar,</a:t>
            </a:r>
          </a:p>
          <a:p>
            <a:r>
              <a:rPr lang="pt-BR" dirty="0"/>
              <a:t>E Seu poder, ao </a:t>
            </a:r>
          </a:p>
          <a:p>
            <a:r>
              <a:rPr lang="pt-BR" dirty="0"/>
              <a:t>mundo anunciar.</a:t>
            </a:r>
          </a:p>
        </p:txBody>
      </p:sp>
    </p:spTree>
    <p:extLst>
      <p:ext uri="{BB962C8B-B14F-4D97-AF65-F5344CB8AC3E}">
        <p14:creationId xmlns:p14="http://schemas.microsoft.com/office/powerpoint/2010/main" val="2836681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DOCE ESPERANÇA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 Céu de glória, </a:t>
            </a:r>
          </a:p>
          <a:p>
            <a:r>
              <a:rPr lang="pt-BR" dirty="0"/>
              <a:t>Enfim, eu viverei;</a:t>
            </a:r>
          </a:p>
          <a:p>
            <a:r>
              <a:rPr lang="pt-BR" dirty="0"/>
              <a:t>Com o Senhor </a:t>
            </a:r>
            <a:r>
              <a:rPr lang="pt-BR" dirty="0" err="1"/>
              <a:t>p’ra</a:t>
            </a:r>
            <a:r>
              <a:rPr lang="pt-BR" dirty="0"/>
              <a:t> </a:t>
            </a:r>
          </a:p>
          <a:p>
            <a:r>
              <a:rPr lang="pt-BR" dirty="0"/>
              <a:t>sempre eu estarei.</a:t>
            </a:r>
          </a:p>
        </p:txBody>
      </p:sp>
    </p:spTree>
    <p:extLst>
      <p:ext uri="{BB962C8B-B14F-4D97-AF65-F5344CB8AC3E}">
        <p14:creationId xmlns:p14="http://schemas.microsoft.com/office/powerpoint/2010/main" val="3086213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DOCE ESPERANÇA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santo reino prevalecerá;</a:t>
            </a:r>
          </a:p>
          <a:p>
            <a:r>
              <a:rPr lang="pt-BR" dirty="0"/>
              <a:t>Sua vontade em </a:t>
            </a:r>
          </a:p>
          <a:p>
            <a:r>
              <a:rPr lang="pt-BR" dirty="0"/>
              <a:t>mim se cumprirá.</a:t>
            </a:r>
          </a:p>
        </p:txBody>
      </p:sp>
    </p:spTree>
    <p:extLst>
      <p:ext uri="{BB962C8B-B14F-4D97-AF65-F5344CB8AC3E}">
        <p14:creationId xmlns:p14="http://schemas.microsoft.com/office/powerpoint/2010/main" val="3030910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DOCE ESPERANÇA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Eternamente, então, adorarei</a:t>
            </a:r>
          </a:p>
          <a:p>
            <a:r>
              <a:rPr lang="pt-BR" dirty="0"/>
              <a:t>Ao grande Rei, que é </a:t>
            </a:r>
          </a:p>
          <a:p>
            <a:r>
              <a:rPr lang="pt-BR" dirty="0"/>
              <a:t>digno de louvor.</a:t>
            </a:r>
          </a:p>
        </p:txBody>
      </p:sp>
    </p:spTree>
    <p:extLst>
      <p:ext uri="{BB962C8B-B14F-4D97-AF65-F5344CB8AC3E}">
        <p14:creationId xmlns:p14="http://schemas.microsoft.com/office/powerpoint/2010/main" val="2818822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158</Words>
  <Application>Microsoft Office PowerPoint</Application>
  <PresentationFormat>Apresentação na tela (16:9)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DOCE ESPERANÇA</vt:lpstr>
      <vt:lpstr>DOCE ESPERANÇA</vt:lpstr>
      <vt:lpstr>DOCE ESPERANÇA</vt:lpstr>
      <vt:lpstr>DOCE ESPERANÇA</vt:lpstr>
      <vt:lpstr>DOCE ESPERANÇA</vt:lpstr>
      <vt:lpstr>DOCE ESPERANÇA</vt:lpstr>
      <vt:lpstr>DOCE ESPERANÇA</vt:lpstr>
      <vt:lpstr>DOCE ESPERANÇA</vt:lpstr>
      <vt:lpstr>DOCE ESPERANÇA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2019-06-12T21:51:52Z</dcterms:modified>
</cp:coreProperties>
</file>

<file path=docProps/thumbnail.jpeg>
</file>